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0" r:id="rId3"/>
    <p:sldId id="258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5" r:id="rId17"/>
    <p:sldId id="285" r:id="rId1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F4557D-EA0C-42FC-990D-0393489E27CB}">
          <p14:sldIdLst>
            <p14:sldId id="256"/>
            <p14:sldId id="260"/>
            <p14:sldId id="258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5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2" pos="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10B"/>
    <a:srgbClr val="9B8928"/>
    <a:srgbClr val="0000CC"/>
    <a:srgbClr val="30548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F39152-68B9-DA45-ACEF-6F9F8A7EAB53}" v="43" dt="2018-11-05T15:50:41.4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66" autoAdjust="0"/>
    <p:restoredTop sz="94370"/>
  </p:normalViewPr>
  <p:slideViewPr>
    <p:cSldViewPr snapToGrid="0">
      <p:cViewPr varScale="1">
        <p:scale>
          <a:sx n="84" d="100"/>
          <a:sy n="84" d="100"/>
        </p:scale>
        <p:origin x="108" y="648"/>
      </p:cViewPr>
      <p:guideLst>
        <p:guide orient="horz" pos="384"/>
        <p:guide pos="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35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Perez (COM)" userId="0c1f4ad8-ccac-4105-b660-787905dad0a7" providerId="ADAL" clId="{C40AE8EE-00BF-8E41-B649-095C08E65422}"/>
    <pc:docChg chg="custSel modSld modMainMaster">
      <pc:chgData name="Michelle Perez (COM)" userId="0c1f4ad8-ccac-4105-b660-787905dad0a7" providerId="ADAL" clId="{C40AE8EE-00BF-8E41-B649-095C08E65422}" dt="2018-10-05T17:55:26.482" v="5" actId="2696"/>
      <pc:docMkLst>
        <pc:docMk/>
      </pc:docMkLst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1842664541" sldId="256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842664541" sldId="256"/>
            <ac:spMk id="4" creationId="{00000000-0000-0000-0000-000000000000}"/>
          </ac:spMkLst>
        </pc:spChg>
        <pc:picChg chg="mod">
          <ac:chgData name="Michelle Perez (COM)" userId="0c1f4ad8-ccac-4105-b660-787905dad0a7" providerId="ADAL" clId="{C40AE8EE-00BF-8E41-B649-095C08E65422}" dt="2018-10-05T17:55:14.065" v="0"/>
          <ac:picMkLst>
            <pc:docMk/>
            <pc:sldMk cId="1842664541" sldId="256"/>
            <ac:picMk id="5" creationId="{00000000-0000-0000-0000-000000000000}"/>
          </ac:picMkLst>
        </pc:pic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1983935594" sldId="258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983935594" sldId="258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983935594" sldId="258"/>
            <ac:spMk id="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983935594" sldId="258"/>
            <ac:spMk id="10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1983935594" sldId="258"/>
            <ac:cxnSpMk id="6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693578535" sldId="260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693578535" sldId="260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693578535" sldId="260"/>
            <ac:spMk id="3" creationId="{00000000-0000-0000-0000-000000000000}"/>
          </ac:spMkLst>
        </pc:sp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3510839309" sldId="264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510839309" sldId="264"/>
            <ac:spMk id="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510839309" sldId="264"/>
            <ac:spMk id="9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3510839309" sldId="264"/>
            <ac:cxnSpMk id="6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3372166324" sldId="272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372166324" sldId="272"/>
            <ac:spMk id="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372166324" sldId="272"/>
            <ac:spMk id="6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3372166324" sldId="272"/>
            <ac:cxnSpMk id="7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789032627" sldId="275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789032627" sldId="275"/>
            <ac:spMk id="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789032627" sldId="275"/>
            <ac:spMk id="6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789032627" sldId="275"/>
            <ac:cxnSpMk id="7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4118937734" sldId="276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1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1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19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20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21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2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118937734" sldId="276"/>
            <ac:spMk id="52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4118937734" sldId="276"/>
            <ac:graphicFrameMk id="5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4118937734" sldId="276"/>
            <ac:graphicFrameMk id="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4118937734" sldId="276"/>
            <ac:cxnSpMk id="13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583989068" sldId="282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10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0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1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4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583989068" sldId="282"/>
            <ac:spMk id="25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583989068" sldId="282"/>
            <ac:graphicFrameMk id="1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583989068" sldId="282"/>
            <ac:cxnSpMk id="18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1030879501" sldId="285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30879501" sldId="285"/>
            <ac:spMk id="8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030879501" sldId="285"/>
            <ac:graphicFrameMk id="2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030879501" sldId="285"/>
            <ac:graphicFrameMk id="7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1030879501" sldId="285"/>
            <ac:cxnSpMk id="6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213986756" sldId="289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213986756" sldId="289"/>
            <ac:spMk id="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213986756" sldId="289"/>
            <ac:spMk id="7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213986756" sldId="289"/>
            <ac:graphicFrameMk id="2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213986756" sldId="289"/>
            <ac:cxnSpMk id="8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082103538" sldId="292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082103538" sldId="292"/>
            <ac:spMk id="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082103538" sldId="292"/>
            <ac:spMk id="8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082103538" sldId="292"/>
            <ac:graphicFrameMk id="3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082103538" sldId="292"/>
            <ac:graphicFrameMk id="5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082103538" sldId="292"/>
            <ac:cxnSpMk id="7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455134630" sldId="300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7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455134630" sldId="300"/>
            <ac:spMk id="30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455134630" sldId="300"/>
            <ac:graphicFrameMk id="5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455134630" sldId="300"/>
            <ac:graphicFrameMk id="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455134630" sldId="300"/>
            <ac:cxnSpMk id="15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1337950384" sldId="301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337950384" sldId="301"/>
            <ac:spMk id="30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337950384" sldId="301"/>
            <ac:graphicFrameMk id="5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337950384" sldId="301"/>
            <ac:graphicFrameMk id="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1337950384" sldId="301"/>
            <ac:cxnSpMk id="13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1057571721" sldId="303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1057571721" sldId="303"/>
            <ac:spMk id="30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057571721" sldId="303"/>
            <ac:graphicFrameMk id="5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1057571721" sldId="303"/>
            <ac:graphicFrameMk id="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1057571721" sldId="303"/>
            <ac:cxnSpMk id="13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968708939" sldId="304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968708939" sldId="304"/>
            <ac:spMk id="30" creationId="{00000000-0000-0000-0000-000000000000}"/>
          </ac:spMkLst>
        </pc:sp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968708939" sldId="304"/>
            <ac:graphicFrameMk id="5" creationId="{00000000-0000-0000-0000-000000000000}"/>
          </ac:graphicFrameMkLst>
        </pc:graphicFrameChg>
        <pc:graphicFrameChg chg="mod">
          <ac:chgData name="Michelle Perez (COM)" userId="0c1f4ad8-ccac-4105-b660-787905dad0a7" providerId="ADAL" clId="{C40AE8EE-00BF-8E41-B649-095C08E65422}" dt="2018-10-05T17:55:14.065" v="0"/>
          <ac:graphicFrameMkLst>
            <pc:docMk/>
            <pc:sldMk cId="2968708939" sldId="304"/>
            <ac:graphicFrameMk id="6" creationId="{00000000-0000-0000-0000-000000000000}"/>
          </ac:graphicFrameMkLst>
        </pc:graphicFrame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968708939" sldId="304"/>
            <ac:cxnSpMk id="13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435813261" sldId="306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35813261" sldId="306"/>
            <ac:spMk id="4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435813261" sldId="306"/>
            <ac:spMk id="8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435813261" sldId="306"/>
            <ac:cxnSpMk id="5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3264830746" sldId="307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264830746" sldId="307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264830746" sldId="307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264830746" sldId="307"/>
            <ac:spMk id="7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3264830746" sldId="307"/>
            <ac:cxnSpMk id="6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365658365" sldId="308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65658365" sldId="308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65658365" sldId="308"/>
            <ac:spMk id="3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365658365" sldId="308"/>
            <ac:cxnSpMk id="5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3389835377" sldId="309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389835377" sldId="309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3389835377" sldId="309"/>
            <ac:spMk id="3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3389835377" sldId="309"/>
            <ac:cxnSpMk id="5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13450410" sldId="310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13450410" sldId="310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13450410" sldId="310"/>
            <ac:spMk id="3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13450410" sldId="310"/>
            <ac:cxnSpMk id="5" creationId="{00000000-0000-0000-0000-000000000000}"/>
          </ac:cxnSpMkLst>
        </pc:cxnChg>
      </pc:sldChg>
      <pc:sldChg chg="modSp">
        <pc:chgData name="Michelle Perez (COM)" userId="0c1f4ad8-ccac-4105-b660-787905dad0a7" providerId="ADAL" clId="{C40AE8EE-00BF-8E41-B649-095C08E65422}" dt="2018-10-05T17:55:14.065" v="0"/>
        <pc:sldMkLst>
          <pc:docMk/>
          <pc:sldMk cId="2578249213" sldId="311"/>
        </pc:sldMkLst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578249213" sldId="311"/>
            <ac:spMk id="2" creationId="{00000000-0000-0000-0000-000000000000}"/>
          </ac:spMkLst>
        </pc:spChg>
        <pc:spChg chg="mod">
          <ac:chgData name="Michelle Perez (COM)" userId="0c1f4ad8-ccac-4105-b660-787905dad0a7" providerId="ADAL" clId="{C40AE8EE-00BF-8E41-B649-095C08E65422}" dt="2018-10-05T17:55:14.065" v="0"/>
          <ac:spMkLst>
            <pc:docMk/>
            <pc:sldMk cId="2578249213" sldId="311"/>
            <ac:spMk id="3" creationId="{00000000-0000-0000-0000-000000000000}"/>
          </ac:spMkLst>
        </pc:spChg>
        <pc:cxnChg chg="mod">
          <ac:chgData name="Michelle Perez (COM)" userId="0c1f4ad8-ccac-4105-b660-787905dad0a7" providerId="ADAL" clId="{C40AE8EE-00BF-8E41-B649-095C08E65422}" dt="2018-10-05T17:55:14.065" v="0"/>
          <ac:cxnSpMkLst>
            <pc:docMk/>
            <pc:sldMk cId="2578249213" sldId="311"/>
            <ac:cxnSpMk id="5" creationId="{00000000-0000-0000-0000-000000000000}"/>
          </ac:cxnSpMkLst>
        </pc:cxnChg>
      </pc:sldChg>
    </pc:docChg>
  </pc:docChgLst>
  <pc:docChgLst>
    <pc:chgData name="Michelle Perez (COM)" userId="0c1f4ad8-ccac-4105-b660-787905dad0a7" providerId="ADAL" clId="{24F39152-68B9-DA45-ACEF-6F9F8A7EAB53}"/>
    <pc:docChg chg="custSel addSld modSld">
      <pc:chgData name="Michelle Perez (COM)" userId="0c1f4ad8-ccac-4105-b660-787905dad0a7" providerId="ADAL" clId="{24F39152-68B9-DA45-ACEF-6F9F8A7EAB53}" dt="2018-11-05T15:50:41.497" v="91" actId="12100"/>
      <pc:docMkLst>
        <pc:docMk/>
      </pc:docMkLst>
      <pc:sldChg chg="addSp delSp modSp">
        <pc:chgData name="Michelle Perez (COM)" userId="0c1f4ad8-ccac-4105-b660-787905dad0a7" providerId="ADAL" clId="{24F39152-68B9-DA45-ACEF-6F9F8A7EAB53}" dt="2018-11-05T15:49:55.334" v="60" actId="13782"/>
        <pc:sldMkLst>
          <pc:docMk/>
          <pc:sldMk cId="1983935594" sldId="258"/>
        </pc:sldMkLst>
        <pc:spChg chg="del">
          <ac:chgData name="Michelle Perez (COM)" userId="0c1f4ad8-ccac-4105-b660-787905dad0a7" providerId="ADAL" clId="{24F39152-68B9-DA45-ACEF-6F9F8A7EAB53}" dt="2018-11-05T15:47:18.035" v="23" actId="12084"/>
          <ac:spMkLst>
            <pc:docMk/>
            <pc:sldMk cId="1983935594" sldId="258"/>
            <ac:spMk id="3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7:49.129" v="40" actId="20577"/>
          <ac:spMkLst>
            <pc:docMk/>
            <pc:sldMk cId="1983935594" sldId="258"/>
            <ac:spMk id="5" creationId="{330F8747-A956-2647-AFD8-2C1BC80EB6E0}"/>
          </ac:spMkLst>
        </pc:spChg>
        <pc:spChg chg="add del mod">
          <ac:chgData name="Michelle Perez (COM)" userId="0c1f4ad8-ccac-4105-b660-787905dad0a7" providerId="ADAL" clId="{24F39152-68B9-DA45-ACEF-6F9F8A7EAB53}" dt="2018-11-05T15:47:54.424" v="42" actId="478"/>
          <ac:spMkLst>
            <pc:docMk/>
            <pc:sldMk cId="1983935594" sldId="258"/>
            <ac:spMk id="6" creationId="{C35DC579-CF1E-ED46-A903-88B5919B14A9}"/>
          </ac:spMkLst>
        </pc:spChg>
        <pc:spChg chg="del">
          <ac:chgData name="Michelle Perez (COM)" userId="0c1f4ad8-ccac-4105-b660-787905dad0a7" providerId="ADAL" clId="{24F39152-68B9-DA45-ACEF-6F9F8A7EAB53}" dt="2018-11-05T15:47:52.632" v="41" actId="478"/>
          <ac:spMkLst>
            <pc:docMk/>
            <pc:sldMk cId="1983935594" sldId="258"/>
            <ac:spMk id="11" creationId="{1ECDE0A6-6FAE-EC40-8C84-03005E596C93}"/>
          </ac:spMkLst>
        </pc:spChg>
        <pc:graphicFrameChg chg="add mod">
          <ac:chgData name="Michelle Perez (COM)" userId="0c1f4ad8-ccac-4105-b660-787905dad0a7" providerId="ADAL" clId="{24F39152-68B9-DA45-ACEF-6F9F8A7EAB53}" dt="2018-11-05T15:49:55.334" v="60" actId="13782"/>
          <ac:graphicFrameMkLst>
            <pc:docMk/>
            <pc:sldMk cId="1983935594" sldId="258"/>
            <ac:graphicFrameMk id="2" creationId="{73A3C3BC-55CC-CC49-95B0-27B73932D4BE}"/>
          </ac:graphicFrameMkLst>
        </pc:graphicFrameChg>
      </pc:sldChg>
      <pc:sldChg chg="modSp">
        <pc:chgData name="Michelle Perez (COM)" userId="0c1f4ad8-ccac-4105-b660-787905dad0a7" providerId="ADAL" clId="{24F39152-68B9-DA45-ACEF-6F9F8A7EAB53}" dt="2018-11-05T15:46:32.959" v="17" actId="207"/>
        <pc:sldMkLst>
          <pc:docMk/>
          <pc:sldMk cId="3510839309" sldId="264"/>
        </pc:sldMkLst>
        <pc:spChg chg="mod">
          <ac:chgData name="Michelle Perez (COM)" userId="0c1f4ad8-ccac-4105-b660-787905dad0a7" providerId="ADAL" clId="{24F39152-68B9-DA45-ACEF-6F9F8A7EAB53}" dt="2018-11-05T15:46:32.959" v="17" actId="207"/>
          <ac:spMkLst>
            <pc:docMk/>
            <pc:sldMk cId="3510839309" sldId="264"/>
            <ac:spMk id="10" creationId="{FA44536A-64E5-C84F-8A38-C949DD327B66}"/>
          </ac:spMkLst>
        </pc:spChg>
      </pc:sldChg>
      <pc:sldChg chg="modSp">
        <pc:chgData name="Michelle Perez (COM)" userId="0c1f4ad8-ccac-4105-b660-787905dad0a7" providerId="ADAL" clId="{24F39152-68B9-DA45-ACEF-6F9F8A7EAB53}" dt="2018-11-05T15:45:52.759" v="8" actId="2085"/>
        <pc:sldMkLst>
          <pc:docMk/>
          <pc:sldMk cId="4118937734" sldId="276"/>
        </pc:sldMkLst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16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18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19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20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21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22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52.759" v="8" actId="2085"/>
          <ac:spMkLst>
            <pc:docMk/>
            <pc:sldMk cId="4118937734" sldId="276"/>
            <ac:spMk id="52" creationId="{00000000-0000-0000-0000-000000000000}"/>
          </ac:spMkLst>
        </pc:spChg>
      </pc:sldChg>
      <pc:sldChg chg="addSp delSp modSp">
        <pc:chgData name="Michelle Perez (COM)" userId="0c1f4ad8-ccac-4105-b660-787905dad0a7" providerId="ADAL" clId="{24F39152-68B9-DA45-ACEF-6F9F8A7EAB53}" dt="2018-11-05T15:46:14.444" v="14" actId="478"/>
        <pc:sldMkLst>
          <pc:docMk/>
          <pc:sldMk cId="1030879501" sldId="285"/>
        </pc:sldMkLst>
        <pc:spChg chg="mod">
          <ac:chgData name="Michelle Perez (COM)" userId="0c1f4ad8-ccac-4105-b660-787905dad0a7" providerId="ADAL" clId="{24F39152-68B9-DA45-ACEF-6F9F8A7EAB53}" dt="2018-11-05T15:46:11.387" v="13" actId="27636"/>
          <ac:spMkLst>
            <pc:docMk/>
            <pc:sldMk cId="1030879501" sldId="285"/>
            <ac:spMk id="3" creationId="{A324C752-ECA2-5C4D-B376-890619CA45BC}"/>
          </ac:spMkLst>
        </pc:spChg>
        <pc:spChg chg="add del mod">
          <ac:chgData name="Michelle Perez (COM)" userId="0c1f4ad8-ccac-4105-b660-787905dad0a7" providerId="ADAL" clId="{24F39152-68B9-DA45-ACEF-6F9F8A7EAB53}" dt="2018-11-05T15:46:11.352" v="12"/>
          <ac:spMkLst>
            <pc:docMk/>
            <pc:sldMk cId="1030879501" sldId="285"/>
            <ac:spMk id="4" creationId="{10090876-68D1-074D-BE50-8BF40C6CB318}"/>
          </ac:spMkLst>
        </pc:spChg>
        <pc:spChg chg="add del mod">
          <ac:chgData name="Michelle Perez (COM)" userId="0c1f4ad8-ccac-4105-b660-787905dad0a7" providerId="ADAL" clId="{24F39152-68B9-DA45-ACEF-6F9F8A7EAB53}" dt="2018-11-05T15:46:14.444" v="14" actId="478"/>
          <ac:spMkLst>
            <pc:docMk/>
            <pc:sldMk cId="1030879501" sldId="285"/>
            <ac:spMk id="5" creationId="{19192599-6CA5-8943-8070-5EF2A11D9E52}"/>
          </ac:spMkLst>
        </pc:spChg>
        <pc:graphicFrameChg chg="modGraphic">
          <ac:chgData name="Michelle Perez (COM)" userId="0c1f4ad8-ccac-4105-b660-787905dad0a7" providerId="ADAL" clId="{24F39152-68B9-DA45-ACEF-6F9F8A7EAB53}" dt="2018-11-05T15:46:10.465" v="11" actId="207"/>
          <ac:graphicFrameMkLst>
            <pc:docMk/>
            <pc:sldMk cId="1030879501" sldId="285"/>
            <ac:graphicFrameMk id="7" creationId="{00000000-0000-0000-0000-000000000000}"/>
          </ac:graphicFrameMkLst>
        </pc:graphicFrameChg>
      </pc:sldChg>
      <pc:sldChg chg="modSp">
        <pc:chgData name="Michelle Perez (COM)" userId="0c1f4ad8-ccac-4105-b660-787905dad0a7" providerId="ADAL" clId="{24F39152-68B9-DA45-ACEF-6F9F8A7EAB53}" dt="2018-11-05T15:46:03.943" v="10" actId="207"/>
        <pc:sldMkLst>
          <pc:docMk/>
          <pc:sldMk cId="2082103538" sldId="292"/>
        </pc:sldMkLst>
        <pc:spChg chg="mod">
          <ac:chgData name="Michelle Perez (COM)" userId="0c1f4ad8-ccac-4105-b660-787905dad0a7" providerId="ADAL" clId="{24F39152-68B9-DA45-ACEF-6F9F8A7EAB53}" dt="2018-11-05T15:45:59.240" v="9" actId="1076"/>
          <ac:spMkLst>
            <pc:docMk/>
            <pc:sldMk cId="2082103538" sldId="292"/>
            <ac:spMk id="8" creationId="{00000000-0000-0000-0000-000000000000}"/>
          </ac:spMkLst>
        </pc:spChg>
        <pc:graphicFrameChg chg="modGraphic">
          <ac:chgData name="Michelle Perez (COM)" userId="0c1f4ad8-ccac-4105-b660-787905dad0a7" providerId="ADAL" clId="{24F39152-68B9-DA45-ACEF-6F9F8A7EAB53}" dt="2018-11-05T15:46:03.943" v="10" actId="207"/>
          <ac:graphicFrameMkLst>
            <pc:docMk/>
            <pc:sldMk cId="2082103538" sldId="292"/>
            <ac:graphicFrameMk id="5" creationId="{00000000-0000-0000-0000-000000000000}"/>
          </ac:graphicFrameMkLst>
        </pc:graphicFrameChg>
      </pc:sldChg>
      <pc:sldChg chg="modSp">
        <pc:chgData name="Michelle Perez (COM)" userId="0c1f4ad8-ccac-4105-b660-787905dad0a7" providerId="ADAL" clId="{24F39152-68B9-DA45-ACEF-6F9F8A7EAB53}" dt="2018-11-05T15:45:05.888" v="0" actId="207"/>
        <pc:sldMkLst>
          <pc:docMk/>
          <pc:sldMk cId="2455134630" sldId="300"/>
        </pc:sldMkLst>
        <pc:spChg chg="mod">
          <ac:chgData name="Michelle Perez (COM)" userId="0c1f4ad8-ccac-4105-b660-787905dad0a7" providerId="ADAL" clId="{24F39152-68B9-DA45-ACEF-6F9F8A7EAB53}" dt="2018-11-05T15:45:05.888" v="0" actId="207"/>
          <ac:spMkLst>
            <pc:docMk/>
            <pc:sldMk cId="2455134630" sldId="300"/>
            <ac:spMk id="23" creationId="{00000000-0000-0000-0000-000000000000}"/>
          </ac:spMkLst>
        </pc:spChg>
      </pc:sldChg>
      <pc:sldChg chg="modSp">
        <pc:chgData name="Michelle Perez (COM)" userId="0c1f4ad8-ccac-4105-b660-787905dad0a7" providerId="ADAL" clId="{24F39152-68B9-DA45-ACEF-6F9F8A7EAB53}" dt="2018-11-05T15:45:19.562" v="2" actId="2085"/>
        <pc:sldMkLst>
          <pc:docMk/>
          <pc:sldMk cId="1337950384" sldId="301"/>
        </pc:sldMkLst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19.562" v="2" actId="2085"/>
          <ac:spMkLst>
            <pc:docMk/>
            <pc:sldMk cId="1337950384" sldId="301"/>
            <ac:spMk id="30" creationId="{00000000-0000-0000-0000-000000000000}"/>
          </ac:spMkLst>
        </pc:spChg>
      </pc:sldChg>
      <pc:sldChg chg="modSp">
        <pc:chgData name="Michelle Perez (COM)" userId="0c1f4ad8-ccac-4105-b660-787905dad0a7" providerId="ADAL" clId="{24F39152-68B9-DA45-ACEF-6F9F8A7EAB53}" dt="2018-11-05T15:45:42.924" v="6" actId="2085"/>
        <pc:sldMkLst>
          <pc:docMk/>
          <pc:sldMk cId="1057571721" sldId="303"/>
        </pc:sldMkLst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42.924" v="6" actId="2085"/>
          <ac:spMkLst>
            <pc:docMk/>
            <pc:sldMk cId="1057571721" sldId="303"/>
            <ac:spMk id="30" creationId="{00000000-0000-0000-0000-000000000000}"/>
          </ac:spMkLst>
        </pc:spChg>
      </pc:sldChg>
      <pc:sldChg chg="modSp">
        <pc:chgData name="Michelle Perez (COM)" userId="0c1f4ad8-ccac-4105-b660-787905dad0a7" providerId="ADAL" clId="{24F39152-68B9-DA45-ACEF-6F9F8A7EAB53}" dt="2018-11-05T15:45:32.439" v="4" actId="2085"/>
        <pc:sldMkLst>
          <pc:docMk/>
          <pc:sldMk cId="2968708939" sldId="304"/>
        </pc:sldMkLst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3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5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6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7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8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29" creationId="{00000000-0000-0000-0000-000000000000}"/>
          </ac:spMkLst>
        </pc:spChg>
        <pc:spChg chg="mod">
          <ac:chgData name="Michelle Perez (COM)" userId="0c1f4ad8-ccac-4105-b660-787905dad0a7" providerId="ADAL" clId="{24F39152-68B9-DA45-ACEF-6F9F8A7EAB53}" dt="2018-11-05T15:45:32.439" v="4" actId="2085"/>
          <ac:spMkLst>
            <pc:docMk/>
            <pc:sldMk cId="2968708939" sldId="304"/>
            <ac:spMk id="30" creationId="{00000000-0000-0000-0000-000000000000}"/>
          </ac:spMkLst>
        </pc:spChg>
      </pc:sldChg>
      <pc:sldChg chg="addSp delSp modSp">
        <pc:chgData name="Michelle Perez (COM)" userId="0c1f4ad8-ccac-4105-b660-787905dad0a7" providerId="ADAL" clId="{24F39152-68B9-DA45-ACEF-6F9F8A7EAB53}" dt="2018-11-05T15:47:09.549" v="22" actId="12084"/>
        <pc:sldMkLst>
          <pc:docMk/>
          <pc:sldMk cId="435813261" sldId="306"/>
        </pc:sldMkLst>
        <pc:spChg chg="mod">
          <ac:chgData name="Michelle Perez (COM)" userId="0c1f4ad8-ccac-4105-b660-787905dad0a7" providerId="ADAL" clId="{24F39152-68B9-DA45-ACEF-6F9F8A7EAB53}" dt="2018-11-05T15:46:39.942" v="19" actId="27636"/>
          <ac:spMkLst>
            <pc:docMk/>
            <pc:sldMk cId="435813261" sldId="306"/>
            <ac:spMk id="2" creationId="{791980BD-595E-0844-AB8C-3792B496B571}"/>
          </ac:spMkLst>
        </pc:spChg>
        <pc:spChg chg="add del mod">
          <ac:chgData name="Michelle Perez (COM)" userId="0c1f4ad8-ccac-4105-b660-787905dad0a7" providerId="ADAL" clId="{24F39152-68B9-DA45-ACEF-6F9F8A7EAB53}" dt="2018-11-05T15:46:39.920" v="18"/>
          <ac:spMkLst>
            <pc:docMk/>
            <pc:sldMk cId="435813261" sldId="306"/>
            <ac:spMk id="3" creationId="{1A013790-4BF4-B845-B24E-997EC7ECB720}"/>
          </ac:spMkLst>
        </pc:spChg>
        <pc:spChg chg="add del mod">
          <ac:chgData name="Michelle Perez (COM)" userId="0c1f4ad8-ccac-4105-b660-787905dad0a7" providerId="ADAL" clId="{24F39152-68B9-DA45-ACEF-6F9F8A7EAB53}" dt="2018-11-05T15:46:39.920" v="18"/>
          <ac:spMkLst>
            <pc:docMk/>
            <pc:sldMk cId="435813261" sldId="306"/>
            <ac:spMk id="4" creationId="{C3836E35-E354-F547-B394-518505D3CCA8}"/>
          </ac:spMkLst>
        </pc:spChg>
        <pc:spChg chg="add del mod">
          <ac:chgData name="Michelle Perez (COM)" userId="0c1f4ad8-ccac-4105-b660-787905dad0a7" providerId="ADAL" clId="{24F39152-68B9-DA45-ACEF-6F9F8A7EAB53}" dt="2018-11-05T15:47:09.549" v="22" actId="12084"/>
          <ac:spMkLst>
            <pc:docMk/>
            <pc:sldMk cId="435813261" sldId="306"/>
            <ac:spMk id="6" creationId="{55E2C9D7-0089-6B46-9069-5EE366C71621}"/>
          </ac:spMkLst>
        </pc:spChg>
        <pc:graphicFrameChg chg="add del mod">
          <ac:chgData name="Michelle Perez (COM)" userId="0c1f4ad8-ccac-4105-b660-787905dad0a7" providerId="ADAL" clId="{24F39152-68B9-DA45-ACEF-6F9F8A7EAB53}" dt="2018-11-05T15:47:09.549" v="22" actId="12084"/>
          <ac:graphicFrameMkLst>
            <pc:docMk/>
            <pc:sldMk cId="435813261" sldId="306"/>
            <ac:graphicFrameMk id="5" creationId="{0C524B9D-F123-A74B-A25D-B207321B09F0}"/>
          </ac:graphicFrameMkLst>
        </pc:graphicFrameChg>
      </pc:sldChg>
      <pc:sldChg chg="modSp">
        <pc:chgData name="Michelle Perez (COM)" userId="0c1f4ad8-ccac-4105-b660-787905dad0a7" providerId="ADAL" clId="{24F39152-68B9-DA45-ACEF-6F9F8A7EAB53}" dt="2018-11-05T15:46:25.340" v="16" actId="12"/>
        <pc:sldMkLst>
          <pc:docMk/>
          <pc:sldMk cId="3264830746" sldId="307"/>
        </pc:sldMkLst>
        <pc:spChg chg="mod">
          <ac:chgData name="Michelle Perez (COM)" userId="0c1f4ad8-ccac-4105-b660-787905dad0a7" providerId="ADAL" clId="{24F39152-68B9-DA45-ACEF-6F9F8A7EAB53}" dt="2018-11-05T15:46:25.340" v="16" actId="12"/>
          <ac:spMkLst>
            <pc:docMk/>
            <pc:sldMk cId="3264830746" sldId="307"/>
            <ac:spMk id="9" creationId="{13502C3A-A4BD-B148-BC06-291E1449099D}"/>
          </ac:spMkLst>
        </pc:spChg>
      </pc:sldChg>
      <pc:sldChg chg="addSp delSp modSp add">
        <pc:chgData name="Michelle Perez (COM)" userId="0c1f4ad8-ccac-4105-b660-787905dad0a7" providerId="ADAL" clId="{24F39152-68B9-DA45-ACEF-6F9F8A7EAB53}" dt="2018-11-05T15:50:41.497" v="91" actId="12100"/>
        <pc:sldMkLst>
          <pc:docMk/>
          <pc:sldMk cId="713645689" sldId="312"/>
        </pc:sldMkLst>
        <pc:spChg chg="add del mod">
          <ac:chgData name="Michelle Perez (COM)" userId="0c1f4ad8-ccac-4105-b660-787905dad0a7" providerId="ADAL" clId="{24F39152-68B9-DA45-ACEF-6F9F8A7EAB53}" dt="2018-11-05T15:50:18.816" v="86"/>
          <ac:spMkLst>
            <pc:docMk/>
            <pc:sldMk cId="713645689" sldId="312"/>
            <ac:spMk id="3" creationId="{2AE173BE-3D2C-234B-B2E2-BF0667E75583}"/>
          </ac:spMkLst>
        </pc:spChg>
        <pc:spChg chg="mod">
          <ac:chgData name="Michelle Perez (COM)" userId="0c1f4ad8-ccac-4105-b660-787905dad0a7" providerId="ADAL" clId="{24F39152-68B9-DA45-ACEF-6F9F8A7EAB53}" dt="2018-11-05T15:50:15.648" v="85" actId="20577"/>
          <ac:spMkLst>
            <pc:docMk/>
            <pc:sldMk cId="713645689" sldId="312"/>
            <ac:spMk id="5" creationId="{330F8747-A956-2647-AFD8-2C1BC80EB6E0}"/>
          </ac:spMkLst>
        </pc:spChg>
        <pc:spChg chg="del mod">
          <ac:chgData name="Michelle Perez (COM)" userId="0c1f4ad8-ccac-4105-b660-787905dad0a7" providerId="ADAL" clId="{24F39152-68B9-DA45-ACEF-6F9F8A7EAB53}" dt="2018-11-05T15:50:34.735" v="89" actId="12084"/>
          <ac:spMkLst>
            <pc:docMk/>
            <pc:sldMk cId="713645689" sldId="312"/>
            <ac:spMk id="11" creationId="{1ECDE0A6-6FAE-EC40-8C84-03005E596C93}"/>
          </ac:spMkLst>
        </pc:spChg>
        <pc:graphicFrameChg chg="del">
          <ac:chgData name="Michelle Perez (COM)" userId="0c1f4ad8-ccac-4105-b660-787905dad0a7" providerId="ADAL" clId="{24F39152-68B9-DA45-ACEF-6F9F8A7EAB53}" dt="2018-11-05T15:50:06.059" v="61"/>
          <ac:graphicFrameMkLst>
            <pc:docMk/>
            <pc:sldMk cId="713645689" sldId="312"/>
            <ac:graphicFrameMk id="2" creationId="{73A3C3BC-55CC-CC49-95B0-27B73932D4BE}"/>
          </ac:graphicFrameMkLst>
        </pc:graphicFrameChg>
        <pc:graphicFrameChg chg="add mod">
          <ac:chgData name="Michelle Perez (COM)" userId="0c1f4ad8-ccac-4105-b660-787905dad0a7" providerId="ADAL" clId="{24F39152-68B9-DA45-ACEF-6F9F8A7EAB53}" dt="2018-11-05T15:50:41.497" v="91" actId="12100"/>
          <ac:graphicFrameMkLst>
            <pc:docMk/>
            <pc:sldMk cId="713645689" sldId="312"/>
            <ac:graphicFrameMk id="4" creationId="{85A319BD-6F9B-AD46-BE65-FC13A25C4E48}"/>
          </ac:graphicFrameMkLst>
        </pc:graphicFrameChg>
      </pc:sldChg>
    </pc:docChg>
  </pc:docChgLst>
  <pc:docChgLst>
    <pc:chgData name="Michelle Perez (COM)" userId="0c1f4ad8-ccac-4105-b660-787905dad0a7" providerId="ADAL" clId="{37E53AD6-41F3-C44B-98DC-C0ABB0449643}"/>
    <pc:docChg chg="custSel addSld delSld modSld sldOrd modSection">
      <pc:chgData name="Michelle Perez (COM)" userId="0c1f4ad8-ccac-4105-b660-787905dad0a7" providerId="ADAL" clId="{37E53AD6-41F3-C44B-98DC-C0ABB0449643}" dt="2018-11-05T16:57:36.357" v="334" actId="20577"/>
      <pc:docMkLst>
        <pc:docMk/>
      </pc:docMkLst>
      <pc:sldChg chg="addSp delSp modSp">
        <pc:chgData name="Michelle Perez (COM)" userId="0c1f4ad8-ccac-4105-b660-787905dad0a7" providerId="ADAL" clId="{37E53AD6-41F3-C44B-98DC-C0ABB0449643}" dt="2018-11-05T15:55:00.390" v="1" actId="27636"/>
        <pc:sldMkLst>
          <pc:docMk/>
          <pc:sldMk cId="693578535" sldId="260"/>
        </pc:sldMkLst>
        <pc:spChg chg="mod">
          <ac:chgData name="Michelle Perez (COM)" userId="0c1f4ad8-ccac-4105-b660-787905dad0a7" providerId="ADAL" clId="{37E53AD6-41F3-C44B-98DC-C0ABB0449643}" dt="2018-11-05T15:55:00.390" v="1" actId="27636"/>
          <ac:spMkLst>
            <pc:docMk/>
            <pc:sldMk cId="693578535" sldId="260"/>
            <ac:spMk id="2" creationId="{00000000-0000-0000-0000-000000000000}"/>
          </ac:spMkLst>
        </pc:spChg>
        <pc:spChg chg="add del mod">
          <ac:chgData name="Michelle Perez (COM)" userId="0c1f4ad8-ccac-4105-b660-787905dad0a7" providerId="ADAL" clId="{37E53AD6-41F3-C44B-98DC-C0ABB0449643}" dt="2018-11-05T15:55:00.337" v="0"/>
          <ac:spMkLst>
            <pc:docMk/>
            <pc:sldMk cId="693578535" sldId="260"/>
            <ac:spMk id="4" creationId="{FEF78C16-5FFD-B445-BD5C-596BA004FC19}"/>
          </ac:spMkLst>
        </pc:spChg>
        <pc:spChg chg="add del mod">
          <ac:chgData name="Michelle Perez (COM)" userId="0c1f4ad8-ccac-4105-b660-787905dad0a7" providerId="ADAL" clId="{37E53AD6-41F3-C44B-98DC-C0ABB0449643}" dt="2018-11-05T15:55:00.337" v="0"/>
          <ac:spMkLst>
            <pc:docMk/>
            <pc:sldMk cId="693578535" sldId="260"/>
            <ac:spMk id="5" creationId="{3C8D462C-D105-B14E-BD70-26AA9A9C50F9}"/>
          </ac:spMkLst>
        </pc:spChg>
      </pc:sldChg>
      <pc:sldChg chg="modSp">
        <pc:chgData name="Michelle Perez (COM)" userId="0c1f4ad8-ccac-4105-b660-787905dad0a7" providerId="ADAL" clId="{37E53AD6-41F3-C44B-98DC-C0ABB0449643}" dt="2018-11-05T16:57:36.357" v="334" actId="20577"/>
        <pc:sldMkLst>
          <pc:docMk/>
          <pc:sldMk cId="4118937734" sldId="276"/>
        </pc:sldMkLst>
        <pc:spChg chg="mod">
          <ac:chgData name="Michelle Perez (COM)" userId="0c1f4ad8-ccac-4105-b660-787905dad0a7" providerId="ADAL" clId="{37E53AD6-41F3-C44B-98DC-C0ABB0449643}" dt="2018-11-05T16:57:36.357" v="334" actId="20577"/>
          <ac:spMkLst>
            <pc:docMk/>
            <pc:sldMk cId="4118937734" sldId="276"/>
            <ac:spMk id="3" creationId="{79D9892D-B2A5-164F-A089-5F8E5708613E}"/>
          </ac:spMkLst>
        </pc:spChg>
      </pc:sldChg>
      <pc:sldChg chg="addSp delSp modSp">
        <pc:chgData name="Michelle Perez (COM)" userId="0c1f4ad8-ccac-4105-b660-787905dad0a7" providerId="ADAL" clId="{37E53AD6-41F3-C44B-98DC-C0ABB0449643}" dt="2018-11-05T15:55:06.198" v="4" actId="478"/>
        <pc:sldMkLst>
          <pc:docMk/>
          <pc:sldMk cId="583989068" sldId="282"/>
        </pc:sldMkLst>
        <pc:spChg chg="add del mod">
          <ac:chgData name="Michelle Perez (COM)" userId="0c1f4ad8-ccac-4105-b660-787905dad0a7" providerId="ADAL" clId="{37E53AD6-41F3-C44B-98DC-C0ABB0449643}" dt="2018-11-05T15:55:03.644" v="2"/>
          <ac:spMkLst>
            <pc:docMk/>
            <pc:sldMk cId="583989068" sldId="282"/>
            <ac:spMk id="2" creationId="{3EB38BA7-0E6D-EA49-BE93-DDFDF99747BA}"/>
          </ac:spMkLst>
        </pc:spChg>
        <pc:spChg chg="add del mod">
          <ac:chgData name="Michelle Perez (COM)" userId="0c1f4ad8-ccac-4105-b660-787905dad0a7" providerId="ADAL" clId="{37E53AD6-41F3-C44B-98DC-C0ABB0449643}" dt="2018-11-05T15:55:06.198" v="4" actId="478"/>
          <ac:spMkLst>
            <pc:docMk/>
            <pc:sldMk cId="583989068" sldId="282"/>
            <ac:spMk id="3" creationId="{6EFCCD1B-686B-2C45-8AF2-86CE9E4ECEB8}"/>
          </ac:spMkLst>
        </pc:spChg>
        <pc:spChg chg="mod">
          <ac:chgData name="Michelle Perez (COM)" userId="0c1f4ad8-ccac-4105-b660-787905dad0a7" providerId="ADAL" clId="{37E53AD6-41F3-C44B-98DC-C0ABB0449643}" dt="2018-11-05T15:55:03.668" v="3" actId="27636"/>
          <ac:spMkLst>
            <pc:docMk/>
            <pc:sldMk cId="583989068" sldId="282"/>
            <ac:spMk id="4" creationId="{42D33012-4192-B846-BF16-59D14FB2AA2C}"/>
          </ac:spMkLst>
        </pc:spChg>
      </pc:sldChg>
      <pc:sldChg chg="modSp">
        <pc:chgData name="Michelle Perez (COM)" userId="0c1f4ad8-ccac-4105-b660-787905dad0a7" providerId="ADAL" clId="{37E53AD6-41F3-C44B-98DC-C0ABB0449643}" dt="2018-11-05T16:57:29.701" v="329" actId="20577"/>
        <pc:sldMkLst>
          <pc:docMk/>
          <pc:sldMk cId="1057571721" sldId="303"/>
        </pc:sldMkLst>
        <pc:spChg chg="mod">
          <ac:chgData name="Michelle Perez (COM)" userId="0c1f4ad8-ccac-4105-b660-787905dad0a7" providerId="ADAL" clId="{37E53AD6-41F3-C44B-98DC-C0ABB0449643}" dt="2018-11-05T16:57:29.701" v="329" actId="20577"/>
          <ac:spMkLst>
            <pc:docMk/>
            <pc:sldMk cId="1057571721" sldId="303"/>
            <ac:spMk id="2" creationId="{79A17F4A-8AED-4E48-A370-4EE655495305}"/>
          </ac:spMkLst>
        </pc:spChg>
      </pc:sldChg>
      <pc:sldChg chg="modSp ord">
        <pc:chgData name="Michelle Perez (COM)" userId="0c1f4ad8-ccac-4105-b660-787905dad0a7" providerId="ADAL" clId="{37E53AD6-41F3-C44B-98DC-C0ABB0449643}" dt="2018-11-05T16:49:25.667" v="156" actId="20577"/>
        <pc:sldMkLst>
          <pc:docMk/>
          <pc:sldMk cId="713645689" sldId="312"/>
        </pc:sldMkLst>
        <pc:spChg chg="mod">
          <ac:chgData name="Michelle Perez (COM)" userId="0c1f4ad8-ccac-4105-b660-787905dad0a7" providerId="ADAL" clId="{37E53AD6-41F3-C44B-98DC-C0ABB0449643}" dt="2018-11-05T16:49:25.667" v="156" actId="20577"/>
          <ac:spMkLst>
            <pc:docMk/>
            <pc:sldMk cId="713645689" sldId="312"/>
            <ac:spMk id="5" creationId="{330F8747-A956-2647-AFD8-2C1BC80EB6E0}"/>
          </ac:spMkLst>
        </pc:spChg>
      </pc:sldChg>
      <pc:sldChg chg="modSp add ord">
        <pc:chgData name="Michelle Perez (COM)" userId="0c1f4ad8-ccac-4105-b660-787905dad0a7" providerId="ADAL" clId="{37E53AD6-41F3-C44B-98DC-C0ABB0449643}" dt="2018-11-05T16:32:46.496" v="96"/>
        <pc:sldMkLst>
          <pc:docMk/>
          <pc:sldMk cId="2020769100" sldId="313"/>
        </pc:sldMkLst>
        <pc:spChg chg="mod">
          <ac:chgData name="Michelle Perez (COM)" userId="0c1f4ad8-ccac-4105-b660-787905dad0a7" providerId="ADAL" clId="{37E53AD6-41F3-C44B-98DC-C0ABB0449643}" dt="2018-11-05T16:27:49.084" v="29" actId="20577"/>
          <ac:spMkLst>
            <pc:docMk/>
            <pc:sldMk cId="2020769100" sldId="313"/>
            <ac:spMk id="2" creationId="{BE7DAAB9-8FC1-9345-9122-49F676BAF578}"/>
          </ac:spMkLst>
        </pc:spChg>
      </pc:sldChg>
      <pc:sldChg chg="modSp add ord">
        <pc:chgData name="Michelle Perez (COM)" userId="0c1f4ad8-ccac-4105-b660-787905dad0a7" providerId="ADAL" clId="{37E53AD6-41F3-C44B-98DC-C0ABB0449643}" dt="2018-11-05T16:52:02.210" v="322" actId="20577"/>
        <pc:sldMkLst>
          <pc:docMk/>
          <pc:sldMk cId="910992119" sldId="314"/>
        </pc:sldMkLst>
        <pc:spChg chg="mod">
          <ac:chgData name="Michelle Perez (COM)" userId="0c1f4ad8-ccac-4105-b660-787905dad0a7" providerId="ADAL" clId="{37E53AD6-41F3-C44B-98DC-C0ABB0449643}" dt="2018-11-05T16:30:43.273" v="52" actId="20577"/>
          <ac:spMkLst>
            <pc:docMk/>
            <pc:sldMk cId="910992119" sldId="314"/>
            <ac:spMk id="2" creationId="{F3D76C03-76D5-4047-B172-7DDC6AE68983}"/>
          </ac:spMkLst>
        </pc:spChg>
        <pc:spChg chg="mod">
          <ac:chgData name="Michelle Perez (COM)" userId="0c1f4ad8-ccac-4105-b660-787905dad0a7" providerId="ADAL" clId="{37E53AD6-41F3-C44B-98DC-C0ABB0449643}" dt="2018-11-05T16:52:02.210" v="322" actId="20577"/>
          <ac:spMkLst>
            <pc:docMk/>
            <pc:sldMk cId="910992119" sldId="314"/>
            <ac:spMk id="3" creationId="{149EFFE8-372E-3442-9E6D-B29F316EE003}"/>
          </ac:spMkLst>
        </pc:spChg>
      </pc:sldChg>
      <pc:sldChg chg="modSp add del">
        <pc:chgData name="Michelle Perez (COM)" userId="0c1f4ad8-ccac-4105-b660-787905dad0a7" providerId="ADAL" clId="{37E53AD6-41F3-C44B-98DC-C0ABB0449643}" dt="2018-11-05T16:49:30.451" v="157" actId="2696"/>
        <pc:sldMkLst>
          <pc:docMk/>
          <pc:sldMk cId="514598813" sldId="315"/>
        </pc:sldMkLst>
        <pc:spChg chg="mod">
          <ac:chgData name="Michelle Perez (COM)" userId="0c1f4ad8-ccac-4105-b660-787905dad0a7" providerId="ADAL" clId="{37E53AD6-41F3-C44B-98DC-C0ABB0449643}" dt="2018-11-05T16:39:47.913" v="146" actId="20577"/>
          <ac:spMkLst>
            <pc:docMk/>
            <pc:sldMk cId="514598813" sldId="315"/>
            <ac:spMk id="2" creationId="{7AFE4CCD-9328-5542-8AF0-6A39C42B1AC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1A745C-813E-464D-82D6-3C1666AEFDAC}" type="doc">
      <dgm:prSet loTypeId="urn:microsoft.com/office/officeart/2005/8/layout/cycle3" loCatId="process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0AD7551-D887-494C-867F-99C8D1ED77A8}">
      <dgm:prSet/>
      <dgm:spPr/>
      <dgm:t>
        <a:bodyPr/>
        <a:lstStyle/>
        <a:p>
          <a:r>
            <a:rPr lang="en-US" dirty="0" smtClean="0"/>
            <a:t>eProcurement</a:t>
          </a:r>
        </a:p>
        <a:p>
          <a:r>
            <a:rPr lang="en-US" dirty="0" err="1" smtClean="0"/>
            <a:t>myFIUmarket</a:t>
          </a:r>
          <a:endParaRPr lang="en-US" dirty="0"/>
        </a:p>
      </dgm:t>
    </dgm:pt>
    <dgm:pt modelId="{E724C1B5-DFB2-E24B-B86C-F6E44EB61ABF}" type="parTrans" cxnId="{E9BABB5D-BEC7-664F-9014-58E9A197D69F}">
      <dgm:prSet/>
      <dgm:spPr/>
      <dgm:t>
        <a:bodyPr/>
        <a:lstStyle/>
        <a:p>
          <a:endParaRPr lang="en-US"/>
        </a:p>
      </dgm:t>
    </dgm:pt>
    <dgm:pt modelId="{7FA71F3B-FB9B-C047-87F3-09F1D8B39380}" type="sibTrans" cxnId="{E9BABB5D-BEC7-664F-9014-58E9A197D69F}">
      <dgm:prSet/>
      <dgm:spPr/>
      <dgm:t>
        <a:bodyPr/>
        <a:lstStyle/>
        <a:p>
          <a:endParaRPr lang="en-US"/>
        </a:p>
      </dgm:t>
    </dgm:pt>
    <dgm:pt modelId="{5737688A-0111-CE43-9CF3-B97B501C3BDB}">
      <dgm:prSet/>
      <dgm:spPr/>
      <dgm:t>
        <a:bodyPr/>
        <a:lstStyle/>
        <a:p>
          <a:r>
            <a:rPr lang="en-US" dirty="0" smtClean="0"/>
            <a:t>Selection on vendor </a:t>
          </a:r>
          <a:r>
            <a:rPr lang="en-US" dirty="0" err="1" smtClean="0"/>
            <a:t>eCatalog</a:t>
          </a:r>
          <a:endParaRPr lang="en-US" dirty="0"/>
        </a:p>
      </dgm:t>
    </dgm:pt>
    <dgm:pt modelId="{B29A474B-6781-CB44-8106-04C31BBB2710}" type="parTrans" cxnId="{2493E06C-7F64-754D-8C17-EC57CCC86DEE}">
      <dgm:prSet/>
      <dgm:spPr/>
      <dgm:t>
        <a:bodyPr/>
        <a:lstStyle/>
        <a:p>
          <a:endParaRPr lang="en-US"/>
        </a:p>
      </dgm:t>
    </dgm:pt>
    <dgm:pt modelId="{BD95A46E-F71B-A140-AE93-BDFF117358EC}" type="sibTrans" cxnId="{2493E06C-7F64-754D-8C17-EC57CCC86DEE}">
      <dgm:prSet/>
      <dgm:spPr/>
      <dgm:t>
        <a:bodyPr/>
        <a:lstStyle/>
        <a:p>
          <a:endParaRPr lang="en-US"/>
        </a:p>
      </dgm:t>
    </dgm:pt>
    <dgm:pt modelId="{17CA4434-DEFD-A04F-A6BC-35E076AF59D1}">
      <dgm:prSet/>
      <dgm:spPr/>
      <dgm:t>
        <a:bodyPr/>
        <a:lstStyle/>
        <a:p>
          <a:r>
            <a:rPr lang="en-US" dirty="0" smtClean="0"/>
            <a:t>Cart check out</a:t>
          </a:r>
        </a:p>
        <a:p>
          <a:r>
            <a:rPr lang="en-US" dirty="0" smtClean="0"/>
            <a:t>Requisition</a:t>
          </a:r>
          <a:endParaRPr lang="en-US" dirty="0"/>
        </a:p>
      </dgm:t>
    </dgm:pt>
    <dgm:pt modelId="{61CBDFBB-EEB2-FD46-AD95-8261A1DC84B5}" type="parTrans" cxnId="{5F418D59-F3EE-B348-BF13-9C6CDCEE5709}">
      <dgm:prSet/>
      <dgm:spPr/>
      <dgm:t>
        <a:bodyPr/>
        <a:lstStyle/>
        <a:p>
          <a:endParaRPr lang="en-US"/>
        </a:p>
      </dgm:t>
    </dgm:pt>
    <dgm:pt modelId="{CEE3BA9A-DE95-A042-8BC5-9EF60CA53D54}" type="sibTrans" cxnId="{5F418D59-F3EE-B348-BF13-9C6CDCEE5709}">
      <dgm:prSet/>
      <dgm:spPr/>
      <dgm:t>
        <a:bodyPr/>
        <a:lstStyle/>
        <a:p>
          <a:endParaRPr lang="en-US"/>
        </a:p>
      </dgm:t>
    </dgm:pt>
    <dgm:pt modelId="{CA78B1C1-95F6-E341-B59D-45C787A979E3}">
      <dgm:prSet/>
      <dgm:spPr/>
      <dgm:t>
        <a:bodyPr/>
        <a:lstStyle/>
        <a:p>
          <a:r>
            <a:rPr lang="en-US" dirty="0" smtClean="0"/>
            <a:t>Requisition</a:t>
          </a:r>
        </a:p>
        <a:p>
          <a:r>
            <a:rPr lang="en-US" dirty="0" smtClean="0"/>
            <a:t>Approval </a:t>
          </a:r>
          <a:endParaRPr lang="en-US" dirty="0"/>
        </a:p>
      </dgm:t>
    </dgm:pt>
    <dgm:pt modelId="{778E64E7-6379-1E4A-84FB-D3D6288A5D7B}" type="parTrans" cxnId="{B12D81D3-7A8D-E246-8443-1DCD1DD7DE0E}">
      <dgm:prSet/>
      <dgm:spPr/>
      <dgm:t>
        <a:bodyPr/>
        <a:lstStyle/>
        <a:p>
          <a:endParaRPr lang="en-US"/>
        </a:p>
      </dgm:t>
    </dgm:pt>
    <dgm:pt modelId="{D7E4A1FA-83AB-984B-A48C-F2CA6635F850}" type="sibTrans" cxnId="{B12D81D3-7A8D-E246-8443-1DCD1DD7DE0E}">
      <dgm:prSet/>
      <dgm:spPr/>
      <dgm:t>
        <a:bodyPr/>
        <a:lstStyle/>
        <a:p>
          <a:endParaRPr lang="en-US"/>
        </a:p>
      </dgm:t>
    </dgm:pt>
    <dgm:pt modelId="{EF7A4527-63F6-E349-9DD5-A5A71EDA5E8D}">
      <dgm:prSet/>
      <dgm:spPr/>
      <dgm:t>
        <a:bodyPr/>
        <a:lstStyle/>
        <a:p>
          <a:r>
            <a:rPr lang="en-US" dirty="0" smtClean="0"/>
            <a:t>PO is generated</a:t>
          </a:r>
          <a:endParaRPr lang="en-US" dirty="0"/>
        </a:p>
      </dgm:t>
    </dgm:pt>
    <dgm:pt modelId="{34D74802-F619-5F4C-8449-882F6042CBE7}" type="parTrans" cxnId="{ABC9430A-0E07-214D-924C-F79B60C68DFE}">
      <dgm:prSet/>
      <dgm:spPr/>
      <dgm:t>
        <a:bodyPr/>
        <a:lstStyle/>
        <a:p>
          <a:endParaRPr lang="en-US"/>
        </a:p>
      </dgm:t>
    </dgm:pt>
    <dgm:pt modelId="{CCA384F0-94B7-4648-8736-C2D5199A0BBD}" type="sibTrans" cxnId="{ABC9430A-0E07-214D-924C-F79B60C68DFE}">
      <dgm:prSet/>
      <dgm:spPr/>
      <dgm:t>
        <a:bodyPr/>
        <a:lstStyle/>
        <a:p>
          <a:endParaRPr lang="en-US"/>
        </a:p>
      </dgm:t>
    </dgm:pt>
    <dgm:pt modelId="{CF0CBA7B-00B2-924B-AAE9-EA0DD08DC984}">
      <dgm:prSet/>
      <dgm:spPr/>
      <dgm:t>
        <a:bodyPr/>
        <a:lstStyle/>
        <a:p>
          <a:r>
            <a:rPr lang="en-US" dirty="0" smtClean="0"/>
            <a:t>Product Delivery</a:t>
          </a:r>
          <a:endParaRPr lang="en-US" dirty="0"/>
        </a:p>
      </dgm:t>
    </dgm:pt>
    <dgm:pt modelId="{2B053A1D-2BFA-A94E-94D9-94D4CC873F2B}" type="parTrans" cxnId="{CAD966B1-D06F-4448-805D-4DEB77649CEA}">
      <dgm:prSet/>
      <dgm:spPr/>
      <dgm:t>
        <a:bodyPr/>
        <a:lstStyle/>
        <a:p>
          <a:endParaRPr lang="en-US"/>
        </a:p>
      </dgm:t>
    </dgm:pt>
    <dgm:pt modelId="{2F44FC14-F3BE-6947-ACC0-344D634F71F0}" type="sibTrans" cxnId="{CAD966B1-D06F-4448-805D-4DEB77649CEA}">
      <dgm:prSet/>
      <dgm:spPr/>
      <dgm:t>
        <a:bodyPr/>
        <a:lstStyle/>
        <a:p>
          <a:endParaRPr lang="en-US"/>
        </a:p>
      </dgm:t>
    </dgm:pt>
    <dgm:pt modelId="{C2E7C306-7D06-F24C-96DA-FC702098653B}">
      <dgm:prSet/>
      <dgm:spPr/>
      <dgm:t>
        <a:bodyPr/>
        <a:lstStyle/>
        <a:p>
          <a:r>
            <a:rPr lang="en-US" dirty="0" smtClean="0"/>
            <a:t>Invoice payment</a:t>
          </a:r>
          <a:endParaRPr lang="en-US" dirty="0"/>
        </a:p>
      </dgm:t>
    </dgm:pt>
    <dgm:pt modelId="{CA1729FC-C67D-2243-9893-58068162FA1D}" type="parTrans" cxnId="{DC97038D-3E33-AC4F-8898-2E21D640D6A4}">
      <dgm:prSet/>
      <dgm:spPr/>
      <dgm:t>
        <a:bodyPr/>
        <a:lstStyle/>
        <a:p>
          <a:endParaRPr lang="en-US"/>
        </a:p>
      </dgm:t>
    </dgm:pt>
    <dgm:pt modelId="{4D8DD79B-7235-714D-A14C-A588E761CD72}" type="sibTrans" cxnId="{DC97038D-3E33-AC4F-8898-2E21D640D6A4}">
      <dgm:prSet/>
      <dgm:spPr/>
      <dgm:t>
        <a:bodyPr/>
        <a:lstStyle/>
        <a:p>
          <a:endParaRPr lang="en-US"/>
        </a:p>
      </dgm:t>
    </dgm:pt>
    <dgm:pt modelId="{B6EF74C9-3664-6F4C-B67D-88A002391E5D}" type="pres">
      <dgm:prSet presAssocID="{A41A745C-813E-464D-82D6-3C1666AEFD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4F6E30-5A20-8840-802F-BA9D1D205390}" type="pres">
      <dgm:prSet presAssocID="{A41A745C-813E-464D-82D6-3C1666AEFDAC}" presName="cycle" presStyleCnt="0"/>
      <dgm:spPr/>
    </dgm:pt>
    <dgm:pt modelId="{2260F403-15A3-654D-AFD5-074B368554B3}" type="pres">
      <dgm:prSet presAssocID="{E0AD7551-D887-494C-867F-99C8D1ED77A8}" presName="nodeFirstNode" presStyleLbl="node1" presStyleIdx="0" presStyleCnt="7" custRadScaleInc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AA043A-179A-0D4F-B407-F41BA3BC5BA8}" type="pres">
      <dgm:prSet presAssocID="{7FA71F3B-FB9B-C047-87F3-09F1D8B39380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4B58C81-8D1B-D646-B516-458DEC096BF8}" type="pres">
      <dgm:prSet presAssocID="{5737688A-0111-CE43-9CF3-B97B501C3BDB}" presName="nodeFollowingNodes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9A06A6-B7E9-424E-BC22-B995AC6D28B5}" type="pres">
      <dgm:prSet presAssocID="{17CA4434-DEFD-A04F-A6BC-35E076AF59D1}" presName="nodeFollowingNodes" presStyleLbl="node1" presStyleIdx="2" presStyleCnt="7" custRadScaleRad="103807" custRadScaleInc="-191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A926C8-D0FE-2842-B59A-DD5A2BA4D430}" type="pres">
      <dgm:prSet presAssocID="{CA78B1C1-95F6-E341-B59D-45C787A979E3}" presName="nodeFollowingNodes" presStyleLbl="node1" presStyleIdx="3" presStyleCnt="7" custRadScaleRad="106404" custRadScaleInc="-288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598945-A093-2B47-B748-CEC665B373A8}" type="pres">
      <dgm:prSet presAssocID="{EF7A4527-63F6-E349-9DD5-A5A71EDA5E8D}" presName="nodeFollowingNodes" presStyleLbl="node1" presStyleIdx="4" presStyleCnt="7" custRadScaleRad="97923" custRadScaleInc="163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6A0EB-9993-A844-B0E3-4DCEF563A6B5}" type="pres">
      <dgm:prSet presAssocID="{CF0CBA7B-00B2-924B-AAE9-EA0DD08DC984}" presName="nodeFollowingNodes" presStyleLbl="node1" presStyleIdx="5" presStyleCnt="7" custRadScaleRad="98833" custRadScaleInc="75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EC805F-4366-C540-899E-784AFD8FF439}" type="pres">
      <dgm:prSet presAssocID="{C2E7C306-7D06-F24C-96DA-FC702098653B}" presName="nodeFollowingNodes" presStyleLbl="node1" presStyleIdx="6" presStyleCnt="7" custRadScaleRad="106217" custRadScaleInc="-138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FD51F1-0609-EB48-9748-3EFE31A8456F}" type="presOf" srcId="{5737688A-0111-CE43-9CF3-B97B501C3BDB}" destId="{D4B58C81-8D1B-D646-B516-458DEC096BF8}" srcOrd="0" destOrd="0" presId="urn:microsoft.com/office/officeart/2005/8/layout/cycle3"/>
    <dgm:cxn modelId="{7EB8193D-4253-BF4A-AB39-FBE4F341FC34}" type="presOf" srcId="{EF7A4527-63F6-E349-9DD5-A5A71EDA5E8D}" destId="{36598945-A093-2B47-B748-CEC665B373A8}" srcOrd="0" destOrd="0" presId="urn:microsoft.com/office/officeart/2005/8/layout/cycle3"/>
    <dgm:cxn modelId="{A673D981-8227-B943-A95C-32F09F19C051}" type="presOf" srcId="{E0AD7551-D887-494C-867F-99C8D1ED77A8}" destId="{2260F403-15A3-654D-AFD5-074B368554B3}" srcOrd="0" destOrd="0" presId="urn:microsoft.com/office/officeart/2005/8/layout/cycle3"/>
    <dgm:cxn modelId="{CAD966B1-D06F-4448-805D-4DEB77649CEA}" srcId="{A41A745C-813E-464D-82D6-3C1666AEFDAC}" destId="{CF0CBA7B-00B2-924B-AAE9-EA0DD08DC984}" srcOrd="5" destOrd="0" parTransId="{2B053A1D-2BFA-A94E-94D9-94D4CC873F2B}" sibTransId="{2F44FC14-F3BE-6947-ACC0-344D634F71F0}"/>
    <dgm:cxn modelId="{5AC0D48F-D6DF-8B4F-A4C9-BE392C0E21BB}" type="presOf" srcId="{17CA4434-DEFD-A04F-A6BC-35E076AF59D1}" destId="{FD9A06A6-B7E9-424E-BC22-B995AC6D28B5}" srcOrd="0" destOrd="0" presId="urn:microsoft.com/office/officeart/2005/8/layout/cycle3"/>
    <dgm:cxn modelId="{B12D81D3-7A8D-E246-8443-1DCD1DD7DE0E}" srcId="{A41A745C-813E-464D-82D6-3C1666AEFDAC}" destId="{CA78B1C1-95F6-E341-B59D-45C787A979E3}" srcOrd="3" destOrd="0" parTransId="{778E64E7-6379-1E4A-84FB-D3D6288A5D7B}" sibTransId="{D7E4A1FA-83AB-984B-A48C-F2CA6635F850}"/>
    <dgm:cxn modelId="{5F418D59-F3EE-B348-BF13-9C6CDCEE5709}" srcId="{A41A745C-813E-464D-82D6-3C1666AEFDAC}" destId="{17CA4434-DEFD-A04F-A6BC-35E076AF59D1}" srcOrd="2" destOrd="0" parTransId="{61CBDFBB-EEB2-FD46-AD95-8261A1DC84B5}" sibTransId="{CEE3BA9A-DE95-A042-8BC5-9EF60CA53D54}"/>
    <dgm:cxn modelId="{EA44A88A-7AFA-1040-B7D4-0117B3B55646}" type="presOf" srcId="{A41A745C-813E-464D-82D6-3C1666AEFDAC}" destId="{B6EF74C9-3664-6F4C-B67D-88A002391E5D}" srcOrd="0" destOrd="0" presId="urn:microsoft.com/office/officeart/2005/8/layout/cycle3"/>
    <dgm:cxn modelId="{E9BABB5D-BEC7-664F-9014-58E9A197D69F}" srcId="{A41A745C-813E-464D-82D6-3C1666AEFDAC}" destId="{E0AD7551-D887-494C-867F-99C8D1ED77A8}" srcOrd="0" destOrd="0" parTransId="{E724C1B5-DFB2-E24B-B86C-F6E44EB61ABF}" sibTransId="{7FA71F3B-FB9B-C047-87F3-09F1D8B39380}"/>
    <dgm:cxn modelId="{51F08792-0936-574D-86F4-5FCF3AA1043F}" type="presOf" srcId="{CA78B1C1-95F6-E341-B59D-45C787A979E3}" destId="{29A926C8-D0FE-2842-B59A-DD5A2BA4D430}" srcOrd="0" destOrd="0" presId="urn:microsoft.com/office/officeart/2005/8/layout/cycle3"/>
    <dgm:cxn modelId="{2493E06C-7F64-754D-8C17-EC57CCC86DEE}" srcId="{A41A745C-813E-464D-82D6-3C1666AEFDAC}" destId="{5737688A-0111-CE43-9CF3-B97B501C3BDB}" srcOrd="1" destOrd="0" parTransId="{B29A474B-6781-CB44-8106-04C31BBB2710}" sibTransId="{BD95A46E-F71B-A140-AE93-BDFF117358EC}"/>
    <dgm:cxn modelId="{0C701826-2A16-7B4D-ADE0-85C5F8E65388}" type="presOf" srcId="{7FA71F3B-FB9B-C047-87F3-09F1D8B39380}" destId="{83AA043A-179A-0D4F-B407-F41BA3BC5BA8}" srcOrd="0" destOrd="0" presId="urn:microsoft.com/office/officeart/2005/8/layout/cycle3"/>
    <dgm:cxn modelId="{C6A50989-F313-B443-87EF-FBB150EE4F35}" type="presOf" srcId="{C2E7C306-7D06-F24C-96DA-FC702098653B}" destId="{4AEC805F-4366-C540-899E-784AFD8FF439}" srcOrd="0" destOrd="0" presId="urn:microsoft.com/office/officeart/2005/8/layout/cycle3"/>
    <dgm:cxn modelId="{038CF2AB-ACA8-5D43-AE37-10BCD9345844}" type="presOf" srcId="{CF0CBA7B-00B2-924B-AAE9-EA0DD08DC984}" destId="{0F46A0EB-9993-A844-B0E3-4DCEF563A6B5}" srcOrd="0" destOrd="0" presId="urn:microsoft.com/office/officeart/2005/8/layout/cycle3"/>
    <dgm:cxn modelId="{DC97038D-3E33-AC4F-8898-2E21D640D6A4}" srcId="{A41A745C-813E-464D-82D6-3C1666AEFDAC}" destId="{C2E7C306-7D06-F24C-96DA-FC702098653B}" srcOrd="6" destOrd="0" parTransId="{CA1729FC-C67D-2243-9893-58068162FA1D}" sibTransId="{4D8DD79B-7235-714D-A14C-A588E761CD72}"/>
    <dgm:cxn modelId="{ABC9430A-0E07-214D-924C-F79B60C68DFE}" srcId="{A41A745C-813E-464D-82D6-3C1666AEFDAC}" destId="{EF7A4527-63F6-E349-9DD5-A5A71EDA5E8D}" srcOrd="4" destOrd="0" parTransId="{34D74802-F619-5F4C-8449-882F6042CBE7}" sibTransId="{CCA384F0-94B7-4648-8736-C2D5199A0BBD}"/>
    <dgm:cxn modelId="{AAB3F3CE-36CB-984E-A305-6746A9DE57DF}" type="presParOf" srcId="{B6EF74C9-3664-6F4C-B67D-88A002391E5D}" destId="{B94F6E30-5A20-8840-802F-BA9D1D205390}" srcOrd="0" destOrd="0" presId="urn:microsoft.com/office/officeart/2005/8/layout/cycle3"/>
    <dgm:cxn modelId="{5DB3C54C-170E-A040-AF1B-B6921551EA1A}" type="presParOf" srcId="{B94F6E30-5A20-8840-802F-BA9D1D205390}" destId="{2260F403-15A3-654D-AFD5-074B368554B3}" srcOrd="0" destOrd="0" presId="urn:microsoft.com/office/officeart/2005/8/layout/cycle3"/>
    <dgm:cxn modelId="{45CF05A6-F389-A54B-8125-E01F8DB55DB0}" type="presParOf" srcId="{B94F6E30-5A20-8840-802F-BA9D1D205390}" destId="{83AA043A-179A-0D4F-B407-F41BA3BC5BA8}" srcOrd="1" destOrd="0" presId="urn:microsoft.com/office/officeart/2005/8/layout/cycle3"/>
    <dgm:cxn modelId="{FFA68EE8-BACD-3141-A7F9-81916873CE95}" type="presParOf" srcId="{B94F6E30-5A20-8840-802F-BA9D1D205390}" destId="{D4B58C81-8D1B-D646-B516-458DEC096BF8}" srcOrd="2" destOrd="0" presId="urn:microsoft.com/office/officeart/2005/8/layout/cycle3"/>
    <dgm:cxn modelId="{141342AC-564B-1F40-ABC7-2BF17CFC2DC0}" type="presParOf" srcId="{B94F6E30-5A20-8840-802F-BA9D1D205390}" destId="{FD9A06A6-B7E9-424E-BC22-B995AC6D28B5}" srcOrd="3" destOrd="0" presId="urn:microsoft.com/office/officeart/2005/8/layout/cycle3"/>
    <dgm:cxn modelId="{C0002103-83E4-B34B-AABC-28D44DFA4103}" type="presParOf" srcId="{B94F6E30-5A20-8840-802F-BA9D1D205390}" destId="{29A926C8-D0FE-2842-B59A-DD5A2BA4D430}" srcOrd="4" destOrd="0" presId="urn:microsoft.com/office/officeart/2005/8/layout/cycle3"/>
    <dgm:cxn modelId="{5C09E17F-54F3-364D-8963-44299B8E8CF9}" type="presParOf" srcId="{B94F6E30-5A20-8840-802F-BA9D1D205390}" destId="{36598945-A093-2B47-B748-CEC665B373A8}" srcOrd="5" destOrd="0" presId="urn:microsoft.com/office/officeart/2005/8/layout/cycle3"/>
    <dgm:cxn modelId="{D58DB09D-441D-DA49-B019-E58B3B3EB1B0}" type="presParOf" srcId="{B94F6E30-5A20-8840-802F-BA9D1D205390}" destId="{0F46A0EB-9993-A844-B0E3-4DCEF563A6B5}" srcOrd="6" destOrd="0" presId="urn:microsoft.com/office/officeart/2005/8/layout/cycle3"/>
    <dgm:cxn modelId="{085B2A2D-95A6-6946-84A1-92991B5D8ADF}" type="presParOf" srcId="{B94F6E30-5A20-8840-802F-BA9D1D205390}" destId="{4AEC805F-4366-C540-899E-784AFD8FF439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AA043A-179A-0D4F-B407-F41BA3BC5BA8}">
      <dsp:nvSpPr>
        <dsp:cNvPr id="0" name=""/>
        <dsp:cNvSpPr/>
      </dsp:nvSpPr>
      <dsp:spPr>
        <a:xfrm>
          <a:off x="2590830" y="-32836"/>
          <a:ext cx="5333938" cy="5333938"/>
        </a:xfrm>
        <a:prstGeom prst="circularArrow">
          <a:avLst>
            <a:gd name="adj1" fmla="val 5544"/>
            <a:gd name="adj2" fmla="val 330680"/>
            <a:gd name="adj3" fmla="val 14482681"/>
            <a:gd name="adj4" fmla="val 16969181"/>
            <a:gd name="adj5" fmla="val 575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60F403-15A3-654D-AFD5-074B368554B3}">
      <dsp:nvSpPr>
        <dsp:cNvPr id="0" name=""/>
        <dsp:cNvSpPr/>
      </dsp:nvSpPr>
      <dsp:spPr>
        <a:xfrm>
          <a:off x="4408028" y="1560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eProcurement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myFIUmarket</a:t>
          </a:r>
          <a:endParaRPr lang="en-US" sz="1700" kern="1200" dirty="0"/>
        </a:p>
      </dsp:txBody>
      <dsp:txXfrm>
        <a:off x="4449510" y="43042"/>
        <a:ext cx="1616578" cy="766807"/>
      </dsp:txXfrm>
    </dsp:sp>
    <dsp:sp modelId="{D4B58C81-8D1B-D646-B516-458DEC096BF8}">
      <dsp:nvSpPr>
        <dsp:cNvPr id="0" name=""/>
        <dsp:cNvSpPr/>
      </dsp:nvSpPr>
      <dsp:spPr>
        <a:xfrm>
          <a:off x="6186383" y="857970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Selection on vendor </a:t>
          </a:r>
          <a:r>
            <a:rPr lang="en-US" sz="1700" kern="1200" dirty="0" err="1" smtClean="0"/>
            <a:t>eCatalog</a:t>
          </a:r>
          <a:endParaRPr lang="en-US" sz="1700" kern="1200" dirty="0"/>
        </a:p>
      </dsp:txBody>
      <dsp:txXfrm>
        <a:off x="6227865" y="899452"/>
        <a:ext cx="1616578" cy="766807"/>
      </dsp:txXfrm>
    </dsp:sp>
    <dsp:sp modelId="{FD9A06A6-B7E9-424E-BC22-B995AC6D28B5}">
      <dsp:nvSpPr>
        <dsp:cNvPr id="0" name=""/>
        <dsp:cNvSpPr/>
      </dsp:nvSpPr>
      <dsp:spPr>
        <a:xfrm>
          <a:off x="6762753" y="2450830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Cart check out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Requisition</a:t>
          </a:r>
          <a:endParaRPr lang="en-US" sz="1700" kern="1200" dirty="0"/>
        </a:p>
      </dsp:txBody>
      <dsp:txXfrm>
        <a:off x="6804235" y="2492312"/>
        <a:ext cx="1616578" cy="766807"/>
      </dsp:txXfrm>
    </dsp:sp>
    <dsp:sp modelId="{29A926C8-D0FE-2842-B59A-DD5A2BA4D430}">
      <dsp:nvSpPr>
        <dsp:cNvPr id="0" name=""/>
        <dsp:cNvSpPr/>
      </dsp:nvSpPr>
      <dsp:spPr>
        <a:xfrm>
          <a:off x="5920716" y="4165463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Requisition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Approval </a:t>
          </a:r>
          <a:endParaRPr lang="en-US" sz="1700" kern="1200" dirty="0"/>
        </a:p>
      </dsp:txBody>
      <dsp:txXfrm>
        <a:off x="5962198" y="4206945"/>
        <a:ext cx="1616578" cy="766807"/>
      </dsp:txXfrm>
    </dsp:sp>
    <dsp:sp modelId="{36598945-A093-2B47-B748-CEC665B373A8}">
      <dsp:nvSpPr>
        <dsp:cNvPr id="0" name=""/>
        <dsp:cNvSpPr/>
      </dsp:nvSpPr>
      <dsp:spPr>
        <a:xfrm>
          <a:off x="3192510" y="4142610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 is generated</a:t>
          </a:r>
          <a:endParaRPr lang="en-US" sz="1700" kern="1200" dirty="0"/>
        </a:p>
      </dsp:txBody>
      <dsp:txXfrm>
        <a:off x="3233992" y="4184092"/>
        <a:ext cx="1616578" cy="766807"/>
      </dsp:txXfrm>
    </dsp:sp>
    <dsp:sp modelId="{0F46A0EB-9993-A844-B0E3-4DCEF563A6B5}">
      <dsp:nvSpPr>
        <dsp:cNvPr id="0" name=""/>
        <dsp:cNvSpPr/>
      </dsp:nvSpPr>
      <dsp:spPr>
        <a:xfrm>
          <a:off x="2190461" y="2645147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Product Delivery</a:t>
          </a:r>
          <a:endParaRPr lang="en-US" sz="1700" kern="1200" dirty="0"/>
        </a:p>
      </dsp:txBody>
      <dsp:txXfrm>
        <a:off x="2231943" y="2686629"/>
        <a:ext cx="1616578" cy="766807"/>
      </dsp:txXfrm>
    </dsp:sp>
    <dsp:sp modelId="{4AEC805F-4366-C540-899E-784AFD8FF439}">
      <dsp:nvSpPr>
        <dsp:cNvPr id="0" name=""/>
        <dsp:cNvSpPr/>
      </dsp:nvSpPr>
      <dsp:spPr>
        <a:xfrm>
          <a:off x="2366783" y="983707"/>
          <a:ext cx="1699542" cy="84977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Invoice payment</a:t>
          </a:r>
          <a:endParaRPr lang="en-US" sz="1700" kern="1200" dirty="0"/>
        </a:p>
      </dsp:txBody>
      <dsp:txXfrm>
        <a:off x="2408265" y="1025189"/>
        <a:ext cx="1616578" cy="7668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38475" cy="46672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3"/>
            <a:ext cx="3038475" cy="46672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F0A89EA0-EA03-4F58-8477-2958D3D7B439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9"/>
            <a:ext cx="3038475" cy="46672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829679"/>
            <a:ext cx="3038475" cy="46672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80C74C2B-F573-4249-94CF-A9FF63F2B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92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3037146" cy="4660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656" y="3"/>
            <a:ext cx="3037146" cy="46608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9B5A751E-4CAF-4425-8939-0234CF424DCD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880" y="4473816"/>
            <a:ext cx="5608640" cy="3660537"/>
          </a:xfrm>
          <a:prstGeom prst="rect">
            <a:avLst/>
          </a:prstGeom>
        </p:spPr>
        <p:txBody>
          <a:bodyPr vert="horz" lIns="91427" tIns="45714" rIns="91427" bIns="457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30312"/>
            <a:ext cx="3037146" cy="4660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656" y="8830312"/>
            <a:ext cx="3037146" cy="46608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7835F7C4-F876-4F43-A3E0-249B94EB4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8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623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090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46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82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69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06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6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98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81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55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43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0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79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87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96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507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5F7C4-F876-4F43-A3E0-249B94EB47F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32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64310D-83A6-E143-9B02-D0F1C8F9C5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460C44A-6C53-8341-9EC8-1FA4DBCC82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BD1A8AA-2934-DC4B-8E0E-521C1252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1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F9322E-5D1D-8041-9BDC-71BDF2FB3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6A4E68-5706-2A42-9462-CDD2713F6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FCE88-9F46-CB42-BCA3-AD3A0C8C6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653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6627E8-F592-9E4E-9656-D1B68CB55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B6A35-AA6A-0949-9777-EBC3DE725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FBDF6C-4D85-9C42-B034-A38F1E20C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625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0961CB-EF63-654E-B3C5-742825496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0C5675-57E1-584D-A9AF-D5B9BCD51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860425"/>
            <a:ext cx="5181600" cy="51746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47CDD00-0322-1549-9128-22A216B9A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860425"/>
            <a:ext cx="5181600" cy="51746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74073FF-0904-E140-9C33-1D600109F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35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1D3D73-5E38-0844-94CC-621F70561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36525"/>
            <a:ext cx="10515600" cy="5318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D9F253-7938-0348-B9EC-23C5E36E4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46138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732F24A-530F-8E4D-B4B5-B23EDC198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670050"/>
            <a:ext cx="5157787" cy="434181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BDFA9DC-C575-E449-83BF-0BE72DEE1C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846138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CAB7BAD-46D2-C04F-8349-8EA2717A01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1670050"/>
            <a:ext cx="5183188" cy="434181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0175CF7-BCD7-B749-97A3-3B427D3F0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8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00C855-5DF0-734D-879F-9711A7DF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67C647A-3DBA-9E42-9015-7A8B15D83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43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7F60511-3F1F-D740-8432-C795F3F49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85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97F91E-2E74-7F40-9BEC-370625951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7FC6740-AE90-EB45-8124-029A10996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C1530CB-4E22-EC49-B579-FC26A0D90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34D4128-6147-4C4E-BA01-219DBFF16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15944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C5CEE6-5B8E-8C48-A4CB-610C5AF69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505F80E-7A09-FF44-B7BB-EEE517AF5B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4D57D66-A437-0343-95A0-7B645254A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991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E780DC-534A-7345-BC20-3A4125AAE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544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0064427-5F8D-E947-B90D-C949695AA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59537"/>
            <a:ext cx="10515600" cy="5175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9915EC4-E870-064A-A519-F9125A219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4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4" r:id="rId8"/>
    <p:sldLayoutId id="2147483695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yfs.fiu.edu/psp/fscm/EMPLOYEE/ERP/s/WEBLIB_PTPP_SC.HOMEPAGE.FieldFormula.IScript_AppHP?pt_fname=FIU_ACCESS_REQUEST_SYSTEM&amp;FolderPath=PORTAL_ROOT_OBJECT.FIU_ACCESS_REQUEST_SYSTEM&amp;IsFolder=tru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4430" y="2659743"/>
            <a:ext cx="93369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cs typeface="Times New Roman" panose="02020603050405020304" pitchFamily="18" charset="0"/>
              </a:rPr>
              <a:t>Office of Finance and Administration</a:t>
            </a:r>
          </a:p>
          <a:p>
            <a:pPr algn="ctr"/>
            <a:r>
              <a:rPr lang="en-US" sz="4000" dirty="0" smtClean="0">
                <a:cs typeface="Times New Roman" panose="02020603050405020304" pitchFamily="18" charset="0"/>
              </a:rPr>
              <a:t>Finance Operations- </a:t>
            </a:r>
            <a:r>
              <a:rPr lang="en-US" sz="4000" dirty="0" err="1" smtClean="0">
                <a:cs typeface="Times New Roman" panose="02020603050405020304" pitchFamily="18" charset="0"/>
              </a:rPr>
              <a:t>MyFIUmarket</a:t>
            </a:r>
            <a:r>
              <a:rPr lang="en-US" sz="4000" dirty="0" smtClean="0">
                <a:cs typeface="Times New Roman" panose="02020603050405020304" pitchFamily="18" charset="0"/>
              </a:rPr>
              <a:t> Training</a:t>
            </a:r>
            <a:endParaRPr lang="en-US" sz="4000" dirty="0">
              <a:cs typeface="Times New Roman" panose="02020603050405020304" pitchFamily="18" charset="0"/>
            </a:endParaRPr>
          </a:p>
        </p:txBody>
      </p:sp>
      <p:pic>
        <p:nvPicPr>
          <p:cNvPr id="5" name="Picture 4" descr="FIUlogo-wi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401" y="4246419"/>
            <a:ext cx="5649193" cy="77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64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7. </a:t>
            </a:r>
            <a:r>
              <a:rPr lang="en-US" dirty="0"/>
              <a:t>Click on Place Order</a:t>
            </a: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440180" y="1355892"/>
            <a:ext cx="9281160" cy="467081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883208" y="1714500"/>
            <a:ext cx="2838132" cy="35433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5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8. </a:t>
            </a:r>
            <a:r>
              <a:rPr lang="en-US" dirty="0"/>
              <a:t>Name or your requisition 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smtClean="0"/>
              <a:t>Suggestion </a:t>
            </a:r>
            <a:r>
              <a:rPr lang="en-US" sz="2000" dirty="0"/>
              <a:t>(vendor name and your name)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- Then </a:t>
            </a:r>
            <a:r>
              <a:rPr lang="en-US" sz="2000" dirty="0"/>
              <a:t>click on requisition settings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5268636" y="859537"/>
            <a:ext cx="6274352" cy="5175503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8538210" y="1051560"/>
            <a:ext cx="1783080" cy="617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08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9. </a:t>
            </a:r>
            <a:r>
              <a:rPr lang="en-US" dirty="0"/>
              <a:t>Select override and input your funding source in the </a:t>
            </a:r>
            <a:r>
              <a:rPr lang="en-US" dirty="0" err="1"/>
              <a:t>speedchart</a:t>
            </a:r>
            <a:r>
              <a:rPr lang="en-US" dirty="0"/>
              <a:t> field and click </a:t>
            </a:r>
            <a:r>
              <a:rPr lang="en-US" dirty="0" smtClean="0"/>
              <a:t>Ok</a:t>
            </a:r>
            <a:endParaRPr lang="en-US" sz="2000" dirty="0" smtClean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634740" y="1291656"/>
            <a:ext cx="5920740" cy="497127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638550" y="1577340"/>
            <a:ext cx="773430" cy="3086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93844" y="4255770"/>
            <a:ext cx="1621155" cy="3848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03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10. </a:t>
            </a:r>
            <a:r>
              <a:rPr lang="en-US" dirty="0"/>
              <a:t>Verify your address is correct and add any necessary comments and hit save and submit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2788920" y="1679971"/>
            <a:ext cx="7052310" cy="454603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333624" y="5938120"/>
            <a:ext cx="1621155" cy="3848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00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11. </a:t>
            </a:r>
            <a:r>
              <a:rPr lang="en-US" dirty="0"/>
              <a:t>Once submitted check budget </a:t>
            </a:r>
            <a:endParaRPr lang="en-US" sz="2000" dirty="0" smtClean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588770" y="1458086"/>
            <a:ext cx="7840980" cy="4133269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949190" y="3524720"/>
            <a:ext cx="1783080" cy="617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21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12. </a:t>
            </a:r>
            <a:r>
              <a:rPr lang="en-US" dirty="0"/>
              <a:t>Confirm that budget status is valid </a:t>
            </a:r>
            <a:endParaRPr lang="en-US" sz="2000" dirty="0" smtClean="0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840230" y="1367604"/>
            <a:ext cx="8185650" cy="4495986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356928" y="3417570"/>
            <a:ext cx="746125" cy="3886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878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r>
              <a:rPr lang="en-US" sz="5100" b="1" dirty="0" smtClean="0"/>
              <a:t>Access request</a:t>
            </a:r>
          </a:p>
          <a:p>
            <a:pPr marL="0" lvl="0" indent="0">
              <a:buNone/>
            </a:pPr>
            <a:endParaRPr lang="en-US" dirty="0" smtClean="0"/>
          </a:p>
          <a:p>
            <a:r>
              <a:rPr lang="en-US" dirty="0"/>
              <a:t>In order to place orders in </a:t>
            </a:r>
            <a:r>
              <a:rPr lang="en-US" dirty="0" err="1" smtClean="0"/>
              <a:t>myFIUmarket</a:t>
            </a:r>
            <a:r>
              <a:rPr lang="en-US" dirty="0" smtClean="0"/>
              <a:t> </a:t>
            </a:r>
            <a:r>
              <a:rPr lang="en-US" dirty="0"/>
              <a:t>these are the instructions provided to request access in </a:t>
            </a:r>
            <a:r>
              <a:rPr lang="en-US" dirty="0" err="1" smtClean="0"/>
              <a:t>PantherSoft</a:t>
            </a:r>
            <a:r>
              <a:rPr lang="en-US" dirty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Log onto </a:t>
            </a:r>
            <a:r>
              <a:rPr lang="en-US" u="sng" dirty="0" smtClean="0">
                <a:hlinkClick r:id="rId3"/>
              </a:rPr>
              <a:t>https</a:t>
            </a:r>
            <a:r>
              <a:rPr lang="en-US" u="sng" dirty="0">
                <a:hlinkClick r:id="rId3"/>
              </a:rPr>
              <a:t>://myfs.fiu.edu/psp/fscm/EMPLOYEE/ERP/s/WEBLIB_PTPP_SC.HOMEPAGE.FieldFormula.IScript_AppHP?pt_fname=FIU_ACCESS_REQUEST_SYSTEM&amp;FolderPath=PORTAL_ROOT_OBJECT.FIU_ACCESS_REQUEST_SYSTEM&amp;IsFolder=true</a:t>
            </a:r>
            <a:endParaRPr lang="en-US" dirty="0"/>
          </a:p>
          <a:p>
            <a:r>
              <a:rPr lang="en-US" dirty="0" smtClean="0"/>
              <a:t>Enter </a:t>
            </a:r>
            <a:r>
              <a:rPr lang="en-US" dirty="0"/>
              <a:t>your Panther ID and the password you use for your computer.</a:t>
            </a:r>
          </a:p>
          <a:p>
            <a:r>
              <a:rPr lang="en-US" dirty="0" smtClean="0"/>
              <a:t>Then </a:t>
            </a:r>
            <a:r>
              <a:rPr lang="en-US" dirty="0"/>
              <a:t>select the following tab from the drop down menu – Access request</a:t>
            </a:r>
          </a:p>
          <a:p>
            <a:r>
              <a:rPr lang="en-US" dirty="0" smtClean="0"/>
              <a:t>Then </a:t>
            </a:r>
            <a:r>
              <a:rPr lang="en-US" dirty="0"/>
              <a:t>select – Access request</a:t>
            </a:r>
          </a:p>
          <a:p>
            <a:r>
              <a:rPr lang="en-US" dirty="0" smtClean="0"/>
              <a:t>Then </a:t>
            </a:r>
            <a:r>
              <a:rPr lang="en-US" dirty="0"/>
              <a:t>select  - Add a new value</a:t>
            </a:r>
          </a:p>
          <a:p>
            <a:r>
              <a:rPr lang="en-US" dirty="0" smtClean="0"/>
              <a:t>Then </a:t>
            </a:r>
            <a:r>
              <a:rPr lang="en-US" dirty="0"/>
              <a:t>select  - PID - Choose from the list FIU Access 002</a:t>
            </a:r>
          </a:p>
          <a:p>
            <a:r>
              <a:rPr lang="en-US" dirty="0" smtClean="0"/>
              <a:t>Then </a:t>
            </a:r>
            <a:r>
              <a:rPr lang="en-US" dirty="0"/>
              <a:t>select  - your location (room number) Select</a:t>
            </a:r>
          </a:p>
          <a:p>
            <a:r>
              <a:rPr lang="en-US" dirty="0" smtClean="0"/>
              <a:t>Click </a:t>
            </a:r>
            <a:r>
              <a:rPr lang="en-US" dirty="0"/>
              <a:t>submit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u="sng" dirty="0"/>
              <a:t>Please contact your HR supervisor to let him/her know you sent the request</a:t>
            </a:r>
            <a:r>
              <a:rPr lang="en-US" dirty="0"/>
              <a:t>. 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Once the access is granted you can access the </a:t>
            </a:r>
            <a:r>
              <a:rPr lang="en-US" dirty="0" smtClean="0"/>
              <a:t>FIU marketplace.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53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255815"/>
              </p:ext>
            </p:extLst>
          </p:nvPr>
        </p:nvGraphicFramePr>
        <p:xfrm>
          <a:off x="1713781" y="1423359"/>
          <a:ext cx="8764438" cy="2033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22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822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9563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General 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Inquiries email</a:t>
                      </a:r>
                      <a:endParaRPr lang="en-US" sz="18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comfin@fiu.edu</a:t>
                      </a:r>
                    </a:p>
                  </a:txBody>
                  <a:tcPr marL="68580" marR="6858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7956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Procurement- Contracts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Johanna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Diaz 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7-4547</a:t>
                      </a: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574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Travel</a:t>
                      </a: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Kristina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Jurdi 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7-6645</a:t>
                      </a: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9065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Catering &amp;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Expense Reimbursements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Raiza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Osorno</a:t>
                      </a:r>
                      <a:r>
                        <a:rPr lang="en-US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7-3839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77">
                <a:tc>
                  <a:txBody>
                    <a:bodyPr/>
                    <a:lstStyle/>
                    <a:p>
                      <a:r>
                        <a:rPr lang="en-US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Accounts Payable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Antonella Costantino 7-9026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369004"/>
              </p:ext>
            </p:extLst>
          </p:nvPr>
        </p:nvGraphicFramePr>
        <p:xfrm>
          <a:off x="1705947" y="3456962"/>
          <a:ext cx="8764438" cy="391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22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822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1277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Finance Operations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General Inquiries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Maria Pineda 7-1573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="" xmlns:a16="http://schemas.microsoft.com/office/drawing/2014/main" id="{A324C752-ECA2-5C4D-B376-890619CA4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103087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AGENDA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7359"/>
            <a:ext cx="10515600" cy="4297681"/>
          </a:xfrm>
        </p:spPr>
        <p:txBody>
          <a:bodyPr/>
          <a:lstStyle/>
          <a:p>
            <a:r>
              <a:rPr lang="en-US" dirty="0" smtClean="0"/>
              <a:t>Welcome Introduction</a:t>
            </a:r>
          </a:p>
          <a:p>
            <a:r>
              <a:rPr lang="en-US" dirty="0" smtClean="0"/>
              <a:t>Process </a:t>
            </a:r>
            <a:r>
              <a:rPr lang="en-US" dirty="0"/>
              <a:t>Review</a:t>
            </a:r>
          </a:p>
          <a:p>
            <a:pPr lvl="2"/>
            <a:r>
              <a:rPr lang="en-US" dirty="0" smtClean="0"/>
              <a:t>eProcurement - Procure to pay</a:t>
            </a:r>
          </a:p>
          <a:p>
            <a:pPr lvl="2"/>
            <a:r>
              <a:rPr lang="en-US" dirty="0" smtClean="0"/>
              <a:t>Review &amp; Submit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smtClean="0"/>
              <a:t>Questions</a:t>
            </a:r>
          </a:p>
          <a:p>
            <a:r>
              <a:rPr lang="en-US" dirty="0" smtClean="0"/>
              <a:t>Open Lab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578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330F8747-A956-2647-AFD8-2C1BC80EB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 review</a:t>
            </a:r>
            <a:endParaRPr lang="en-US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="" xmlns:a16="http://schemas.microsoft.com/office/drawing/2014/main" id="{73A3C3BC-55CC-CC49-95B0-27B73932D4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678640"/>
              </p:ext>
            </p:extLst>
          </p:nvPr>
        </p:nvGraphicFramePr>
        <p:xfrm>
          <a:off x="838200" y="858838"/>
          <a:ext cx="10515600" cy="5176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8393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1. eProcurement </a:t>
            </a:r>
            <a:r>
              <a:rPr lang="en-US" dirty="0"/>
              <a:t>/ Requisitions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40801" y="1634490"/>
            <a:ext cx="10421576" cy="417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49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2. </a:t>
            </a:r>
            <a:r>
              <a:rPr lang="en-US" dirty="0"/>
              <a:t>Enter to </a:t>
            </a:r>
            <a:r>
              <a:rPr lang="en-US" dirty="0" err="1" smtClean="0"/>
              <a:t>myFIUmarket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320489" y="1381708"/>
            <a:ext cx="9551022" cy="465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3. </a:t>
            </a:r>
            <a:r>
              <a:rPr lang="en-US" dirty="0"/>
              <a:t>Go to the Store you will like to order from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309370" y="1360170"/>
            <a:ext cx="8657590" cy="470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62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4. </a:t>
            </a:r>
            <a:r>
              <a:rPr lang="en-US" dirty="0"/>
              <a:t>Browse and choose items / add to your cart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314450" y="1390411"/>
            <a:ext cx="8515349" cy="474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88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5. </a:t>
            </a:r>
            <a:r>
              <a:rPr lang="en-US" dirty="0"/>
              <a:t>Review Order</a:t>
            </a: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206182" y="1310310"/>
            <a:ext cx="9309418" cy="472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9ABA9B2-F0B9-3246-8C1F-3C94657C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 Review - </a:t>
            </a:r>
            <a:r>
              <a:rPr lang="en-US" dirty="0" err="1" smtClean="0"/>
              <a:t>MyFIUmarket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BCA3AF49-690D-9943-8577-7A117D0B8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6. </a:t>
            </a:r>
            <a:r>
              <a:rPr lang="en-US" dirty="0"/>
              <a:t>Submit your order – Proceed to </a:t>
            </a:r>
            <a:r>
              <a:rPr lang="en-US" dirty="0" smtClean="0"/>
              <a:t>checkout - Cart# is generated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1403032"/>
            <a:ext cx="10728930" cy="4632009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191318" y="2183130"/>
            <a:ext cx="1455102" cy="5715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9190038" y="2875789"/>
            <a:ext cx="1455102" cy="5715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61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CD4FF951FF744EA4B3B4801E6A17EF" ma:contentTypeVersion="0" ma:contentTypeDescription="Create a new document." ma:contentTypeScope="" ma:versionID="6ea7c4a073566cc563eb0688acda89d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EEBB5A-B5D2-4A86-9606-57BE008D2F53}"/>
</file>

<file path=customXml/itemProps2.xml><?xml version="1.0" encoding="utf-8"?>
<ds:datastoreItem xmlns:ds="http://schemas.openxmlformats.org/officeDocument/2006/customXml" ds:itemID="{4238DAF7-2115-4DC0-AC9E-8DDDF0E0D6B9}"/>
</file>

<file path=customXml/itemProps3.xml><?xml version="1.0" encoding="utf-8"?>
<ds:datastoreItem xmlns:ds="http://schemas.openxmlformats.org/officeDocument/2006/customXml" ds:itemID="{A3115942-B487-4463-9C2D-BD1FA3BA171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13518</TotalTime>
  <Words>332</Words>
  <Application>Microsoft Office PowerPoint</Application>
  <PresentationFormat>Widescreen</PresentationFormat>
  <Paragraphs>93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AGENDA </vt:lpstr>
      <vt:lpstr>Process review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Process Review - MyFIUmarket</vt:lpstr>
      <vt:lpstr>Contact Information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Herbert Wertheim College of Medicine</dc:title>
  <dc:creator>Deborah Tavera</dc:creator>
  <cp:lastModifiedBy>Johanna Diaz</cp:lastModifiedBy>
  <cp:revision>311</cp:revision>
  <cp:lastPrinted>2019-05-15T14:03:30Z</cp:lastPrinted>
  <dcterms:created xsi:type="dcterms:W3CDTF">2015-08-04T12:58:11Z</dcterms:created>
  <dcterms:modified xsi:type="dcterms:W3CDTF">2019-05-15T14:08:03Z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0x010100B5CD4FF951FF744EA4B3B4801E6A17EF</vt:lpwstr>
  </property>
</Properties>
</file>